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3"/>
  </p:normalViewPr>
  <p:slideViewPr>
    <p:cSldViewPr snapToGrid="0">
      <p:cViewPr varScale="1">
        <p:scale>
          <a:sx n="118" d="100"/>
          <a:sy n="118" d="100"/>
        </p:scale>
        <p:origin x="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54AB1-676C-0F4A-D8C9-87F0DF468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B2DABB-4647-AFE7-D4A0-9BD5CD3C2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2A104-B79C-B56D-CB65-D3820C8E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F39DA2-082E-3328-C8A2-BEF96C802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71FF3D-4F28-B39F-102C-A4073B0F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9652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1459F-21E8-6B4E-48AE-C5ADB579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D14BD2-1B23-60C0-E74C-9B530A17F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11F03-F657-244A-3396-7D62E1C48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76303-A046-1ED4-F7BE-93FE8EBED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49791D-14C3-DB61-6F35-CE78E8A3D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167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E61DCC-DFDD-454A-D3E8-6D1E119D7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B5F46E-7705-85CA-A94F-443B2ADE6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635B4D-B8DC-DCEA-4DA2-F0A17755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DB8EB2-AB2B-0221-5E62-3BC4ABF8A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A9B1D-4F5A-0EAE-4E44-0530A80BF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6869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AD255-932A-FEFC-DC93-233F8068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22C6C-FF64-AE5B-6545-B330FC619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56A38C-4E2B-FB03-DB8A-9A927D9F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DF37C9-FAC5-2CC5-622E-FC028894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882655-EB00-9363-00AA-F2D7E7E69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424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3001F-7894-4497-297A-AE2A45F33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69D682-F6E8-79D8-DD73-908831F99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195991-30EB-4CFF-FD69-0816F3427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E0D47-45FC-071B-175A-EB3B9E8BE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2B99-9153-5591-56DA-6122DC76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8487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06CD1-F657-332B-182A-A41B3BC4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A2DAF0-CA13-994C-AB37-B4160B434E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0E7108-D151-84B7-02FB-3EAD902A5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AFC974-BD03-17DB-13AB-BBA8269AA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65F36F-0F16-D0CC-CACF-C2B7584AF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E3E0F-B896-34A9-2765-26BB476C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163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7AAD1-355C-BA3D-7CC6-FA4B95C15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14584D-4AC0-CA3F-1E2E-48F0DBCB0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835EEF-A349-CC84-CB10-35A38CE07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68A200-C672-5290-CCDA-F19AAC2BC4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384CA6-1603-3F82-E0B7-959E71FC5D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9D10A4-218F-68DC-134A-F8B4DDBF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18EF88F-A740-4092-CFF4-5834C2A2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3216CE-2C7B-FA46-1F32-FF682F39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9948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64BAB-F9C8-D915-04D0-35680FD69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106F0C-DB42-A3BD-DF43-87E6C3F99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FD483F-E05F-488F-A903-D06DC5B58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87EE04-489D-6099-89B8-90EE2FA5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1718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EA76D8-C96B-DA0E-6B3F-444E7C5D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3A760F-7586-E24A-9F75-74F3B0BC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03BCD-C37B-50E8-B957-F9900751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7947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0954C-6325-2222-A791-23097BE4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A2933-0411-579E-9877-845D15C13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072968-6B0B-D490-E8B1-2160D9B28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882D11-400E-EEAD-5EE1-B204608F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B70594-D65E-BED8-A15A-1371AD7F0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4A3352-545F-3CD9-2F2F-74C76DC9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2354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967EA-CF23-0262-152B-F24E04F8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F3EB85-A19B-FB4C-8F2B-48A95FA11C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6C3585-6611-1066-AE7F-45A47BA79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7D604F-8425-ED71-97C7-6DC000BB1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24F940-33AB-8197-9CCE-562C18AB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96BB-8CA2-7587-006A-F17D7C19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147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7A8D21-7074-E101-9B8C-97B3C81FB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F02DC9-AAF7-48B4-5077-6F4F2E49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91EF90-A9C3-4FC3-701A-E679F6590F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46178B-3B04-E093-467B-AFAF56480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F75630-E66A-42AF-7E40-34D4FE133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340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26D99-C97A-DFB4-E05F-100BB153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AD31CAB-2213-2660-2E72-E04733A41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754" y="1847397"/>
            <a:ext cx="2900892" cy="4351338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78D6C9-B0BC-E04C-A9B7-C5F03F647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18" t="22366" r="49502" b="34632"/>
          <a:stretch/>
        </p:blipFill>
        <p:spPr>
          <a:xfrm>
            <a:off x="7075713" y="1847397"/>
            <a:ext cx="3148416" cy="43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23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Jongsuk Choi</dc:creator>
  <cp:lastModifiedBy>Jongsuk Choi</cp:lastModifiedBy>
  <cp:revision>1</cp:revision>
  <dcterms:created xsi:type="dcterms:W3CDTF">2023-10-26T09:13:31Z</dcterms:created>
  <dcterms:modified xsi:type="dcterms:W3CDTF">2023-10-26T09:15:31Z</dcterms:modified>
</cp:coreProperties>
</file>